
<file path=[Content_Types].xml><?xml version="1.0" encoding="utf-8"?>
<Types xmlns="http://schemas.openxmlformats.org/package/2006/content-types"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57" r:id="rId5"/>
    <p:sldId id="260" r:id="rId6"/>
    <p:sldId id="263" r:id="rId7"/>
    <p:sldId id="264" r:id="rId8"/>
    <p:sldId id="259" r:id="rId9"/>
    <p:sldId id="261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8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gif>
</file>

<file path=ppt/media/image4.png>
</file>

<file path=ppt/media/image5.gif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11ADE1-DD9E-4363-91EF-99205379E2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C0954FD-CDE3-4337-8403-A9D364F54A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6BE0E1-9677-4C98-8EE4-23E756116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64EC87-BD2A-4502-9455-410F61FB6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8DA48A-1F9A-43B9-8897-C30DEE87D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902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1096C9-B58E-4433-961F-57FD4541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5C04694-779D-4941-9E00-E55E8A540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28D212-86A2-4A8B-914E-EC021F696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C115E6-D3FA-493C-A95A-E8BC9E937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85B888-1D99-447F-8925-1CB7A41BB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07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CA258B1-33D4-4B25-BB90-EB1D6489D4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413D523-C62B-4052-B78B-7063F06DC2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72BBA0-89EF-4F57-BCB7-4ED294A01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73B7548-0834-4DF6-8A87-C0316268C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227DDD-71FC-45ED-A661-F9326D188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0340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4108B4-1E4C-4F89-8992-79AC1B730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17FA83-F673-41D2-A47F-70E3B308E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B0F00B-9EC0-4C71-8285-C5CC48348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0E2A082-D9D3-4E98-8634-BFA3BD6C5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12086C-6C8B-48D5-A08E-9D3B1BE70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721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FFB625-0ECE-4412-A082-4D388BAF1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744FBDF-6B3F-4633-A23E-3E7B61CEF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911881-6D10-4F11-A8E0-FF4F402EE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812C3A-14FA-45FC-A291-AC9E7DA33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02380D-96D4-46A5-BD2C-9304AB9D9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3589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2B679C-7444-4A68-BF4B-AFB33ABA9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DDCB15-56F7-4D20-B003-85F7FEF8D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116A6E6-1F69-4836-B11A-B3F1CDD9B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8C35810-5675-4418-894E-4881D6F18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BD81064-6CED-4478-9D1C-1600F6044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2639FB6-997E-4440-AD10-00C62E639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263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22EF88-79BA-4897-8F89-729059EFE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3C4962-D335-4213-AFD4-CBC980E33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8AE2C0-CE23-4D1F-9AA7-152DBD5010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86B4C97-4C0D-4B63-AB05-DA047E211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2218FAC-1B3B-438D-9E44-E1907908B9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C866423-7174-4242-8F0C-0474CFD8A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52BC99E-8B55-4822-889C-8E372706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5D6AF9-370D-4283-81F5-1E2358DC0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0885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D38851-6A73-416F-812A-2BE6FAA3F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8A48BBB-F47F-4633-8799-C245F2E66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B4C0D82-3A4D-47C1-8D5A-B13F86C9D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E920D02-B496-4697-9553-C18150B16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7319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EAA286D-2DAA-47C1-BFC4-C7F292EBC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3FD29C6-9E44-464D-AA6B-00E288E8C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88E6071-F4D5-46A4-8F47-87141FECF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118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E8A16F-315A-4DEF-9233-737D6EC68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5BB00B-A508-4534-AA50-B53FFB176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043CE7B-B1B0-4329-AD78-73D64730D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78F12B7-3B21-422C-A127-20E3ECAF8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25AF02B-2131-4E49-9DEB-BBDC8C499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657AF18-7E79-406B-B45E-4F0D02202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44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9B52EA-B0A8-4B95-82A1-CDADE1F8D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95C7C80-613F-4384-AC36-EAFBD327E0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B122387-5ABD-4D92-AA9C-1AF63DCC1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EBB6984-3652-4182-80FE-B8F4DF071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F4F090B-DC95-43F6-8F8D-495082FC7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47A777-E8D3-4A0A-8EA7-C4CDCF7CE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118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31ED58-DB36-4911-AEAE-ACA21D7EA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72420-35DF-4D34-B001-FBDB02174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C61381-360E-417D-A90E-C644F117C8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DC2413-8FF3-4AB4-B60F-BCFC79240A39}" type="datetimeFigureOut">
              <a:rPr lang="ru-RU" smtClean="0"/>
              <a:t>10.06.2023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2D2243-56DC-4B72-8BC0-07B89812A2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DF63C8-C381-4358-894E-671343DBEE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BECB0-3AD5-4954-971A-86B663F064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1210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50363A7-1EC9-427D-AA8C-F449D86A39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22"/>
          <a:stretch/>
        </p:blipFill>
        <p:spPr>
          <a:xfrm>
            <a:off x="114300" y="0"/>
            <a:ext cx="11745542" cy="687806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DF55E9-CC6A-4AA2-992E-0F74A2215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5071" y="2924175"/>
            <a:ext cx="9144000" cy="1009650"/>
          </a:xfrm>
        </p:spPr>
        <p:txBody>
          <a:bodyPr>
            <a:noAutofit/>
          </a:bodyPr>
          <a:lstStyle/>
          <a:p>
            <a:r>
              <a:rPr lang="ru-RU" sz="10000" dirty="0">
                <a:solidFill>
                  <a:srgbClr val="FF3300"/>
                </a:solidFill>
                <a:latin typeface="Steamy" panose="02000503000000020004" pitchFamily="50" charset="0"/>
              </a:rPr>
              <a:t>Улыбайся</a:t>
            </a:r>
            <a:r>
              <a:rPr lang="ru-RU" sz="8000" dirty="0">
                <a:solidFill>
                  <a:srgbClr val="FF3300"/>
                </a:solidFill>
                <a:latin typeface="Steamy" panose="02000503000000020004" pitchFamily="50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89594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E60B7E-AD50-46C4-9C3C-649B6D13E7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1" r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33995B-318B-4B60-A90A-F92C4BAE3F1C}"/>
              </a:ext>
            </a:extLst>
          </p:cNvPr>
          <p:cNvSpPr txBox="1"/>
          <p:nvPr/>
        </p:nvSpPr>
        <p:spPr>
          <a:xfrm>
            <a:off x="4572002" y="-464374"/>
            <a:ext cx="2403156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0000" b="1" dirty="0">
                <a:ln w="22225">
                  <a:solidFill>
                    <a:srgbClr val="FFFF00"/>
                  </a:solidFill>
                  <a:prstDash val="solid"/>
                </a:ln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65016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E60B7E-AD50-46C4-9C3C-649B6D13E7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1" r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97898BF-501F-4975-9B23-15982C2340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r="14596"/>
          <a:stretch/>
        </p:blipFill>
        <p:spPr>
          <a:xfrm>
            <a:off x="7200900" y="1125141"/>
            <a:ext cx="4243387" cy="543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31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Видео 4">
            <a:hlinkClick r:id="" action="ppaction://media"/>
            <a:extLst>
              <a:ext uri="{FF2B5EF4-FFF2-40B4-BE49-F238E27FC236}">
                <a16:creationId xmlns:a16="http://schemas.microsoft.com/office/drawing/2014/main" id="{040EE33E-CED9-433A-B1F0-A2EA89D887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9100" y="0"/>
            <a:ext cx="11613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6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5D15DAA-05DD-4164-9CC3-24271E3972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22"/>
          <a:stretch/>
        </p:blipFill>
        <p:spPr>
          <a:xfrm>
            <a:off x="114300" y="0"/>
            <a:ext cx="11745542" cy="68780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548BB0F-EA6D-48E5-8F80-F1FFDFFEBD6E}"/>
              </a:ext>
            </a:extLst>
          </p:cNvPr>
          <p:cNvSpPr txBox="1"/>
          <p:nvPr/>
        </p:nvSpPr>
        <p:spPr>
          <a:xfrm flipH="1">
            <a:off x="3804760" y="4457701"/>
            <a:ext cx="45824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/>
              <a:t>Принимаем!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AD84434-247D-48C1-80D7-C691D9AFFE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56" t="5947" r="7329" b="10540"/>
          <a:stretch/>
        </p:blipFill>
        <p:spPr>
          <a:xfrm>
            <a:off x="4100513" y="814388"/>
            <a:ext cx="3690022" cy="364331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00917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E60B7E-AD50-46C4-9C3C-649B6D13E7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1" r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97898BF-501F-4975-9B23-15982C2340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5" r="14596"/>
          <a:stretch/>
        </p:blipFill>
        <p:spPr>
          <a:xfrm>
            <a:off x="7200900" y="1125141"/>
            <a:ext cx="4243387" cy="543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97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5BC75F7-4121-4D6D-8997-BCA3E4BE8F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6502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3E60B7E-AD50-46C4-9C3C-649B6D13E7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1" r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DC559B3-29A2-455F-B5E4-1CACD3AA72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986" b="96738" l="875" r="99500">
                        <a14:foregroundMark x1="4500" y1="8936" x2="8250" y2="33191"/>
                        <a14:foregroundMark x1="53125" y1="17305" x2="56375" y2="23830"/>
                        <a14:foregroundMark x1="56375" y1="23830" x2="56500" y2="24539"/>
                        <a14:foregroundMark x1="26625" y1="55177" x2="33375" y2="48227"/>
                        <a14:foregroundMark x1="33375" y1="48227" x2="49250" y2="42695"/>
                        <a14:foregroundMark x1="49250" y1="42695" x2="57125" y2="42979"/>
                        <a14:foregroundMark x1="57125" y1="42979" x2="64250" y2="46667"/>
                        <a14:foregroundMark x1="64250" y1="46667" x2="66375" y2="49787"/>
                        <a14:foregroundMark x1="1000" y1="8085" x2="1000" y2="8085"/>
                        <a14:foregroundMark x1="1000" y1="8085" x2="1000" y2="8794"/>
                        <a14:foregroundMark x1="42250" y1="25106" x2="45500" y2="15035"/>
                        <a14:foregroundMark x1="45500" y1="15035" x2="45500" y2="15035"/>
                        <a14:foregroundMark x1="28625" y1="19291" x2="28625" y2="19291"/>
                        <a14:foregroundMark x1="63625" y1="19149" x2="63625" y2="19149"/>
                        <a14:foregroundMark x1="24250" y1="1986" x2="24875" y2="2553"/>
                        <a14:foregroundMark x1="74875" y1="2695" x2="75500" y2="2411"/>
                        <a14:foregroundMark x1="47000" y1="10213" x2="47000" y2="9362"/>
                        <a14:foregroundMark x1="52750" y1="10922" x2="54000" y2="10355"/>
                        <a14:foregroundMark x1="95250" y1="10638" x2="94375" y2="22837"/>
                        <a14:foregroundMark x1="54250" y1="15603" x2="54500" y2="17021"/>
                        <a14:foregroundMark x1="54500" y1="17021" x2="54500" y2="17021"/>
                        <a14:foregroundMark x1="99000" y1="8369" x2="99250" y2="12057"/>
                        <a14:foregroundMark x1="92625" y1="92624" x2="95875" y2="89220"/>
                        <a14:foregroundMark x1="33125" y1="47518" x2="46500" y2="42270"/>
                        <a14:foregroundMark x1="46500" y1="42270" x2="65625" y2="45532"/>
                        <a14:foregroundMark x1="65625" y1="45532" x2="60375" y2="40851"/>
                        <a14:foregroundMark x1="60375" y1="40851" x2="53250" y2="38014"/>
                        <a14:foregroundMark x1="4625" y1="89787" x2="5625" y2="94184"/>
                        <a14:foregroundMark x1="29375" y1="96879" x2="33875" y2="94326"/>
                        <a14:foregroundMark x1="33875" y1="94326" x2="36625" y2="90355"/>
                        <a14:foregroundMark x1="36625" y1="90355" x2="36625" y2="89787"/>
                        <a14:foregroundMark x1="66875" y1="96879" x2="64750" y2="92199"/>
                        <a14:foregroundMark x1="64750" y1="92199" x2="64500" y2="89787"/>
                        <a14:foregroundMark x1="1250" y1="83121" x2="875" y2="85248"/>
                        <a14:foregroundMark x1="98125" y1="89078" x2="99500" y2="86950"/>
                        <a14:backgroundMark x1="14625" y1="2553" x2="16875" y2="16028"/>
                        <a14:backgroundMark x1="38125" y1="2837" x2="42250" y2="283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23785" y="2514599"/>
            <a:ext cx="4296384" cy="378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78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DE032D-91B3-400B-9733-63E45212838E}"/>
              </a:ext>
            </a:extLst>
          </p:cNvPr>
          <p:cNvSpPr txBox="1"/>
          <p:nvPr/>
        </p:nvSpPr>
        <p:spPr>
          <a:xfrm flipH="1">
            <a:off x="1778793" y="-464374"/>
            <a:ext cx="8634414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5000" dirty="0">
                <a:solidFill>
                  <a:srgbClr val="FF0000"/>
                </a:solidFill>
                <a:latin typeface="YouMurderer BB(RUS BY LYAJKA)" panose="02000508000000020004" pitchFamily="2" charset="2"/>
              </a:rPr>
              <a:t>РОБОЧУ ЛЮДЕЙ</a:t>
            </a:r>
          </a:p>
        </p:txBody>
      </p:sp>
    </p:spTree>
    <p:extLst>
      <p:ext uri="{BB962C8B-B14F-4D97-AF65-F5344CB8AC3E}">
        <p14:creationId xmlns:p14="http://schemas.microsoft.com/office/powerpoint/2010/main" val="407360915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</TotalTime>
  <Words>7</Words>
  <Application>Microsoft Office PowerPoint</Application>
  <PresentationFormat>Широкоэкранный</PresentationFormat>
  <Paragraphs>4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Steamy</vt:lpstr>
      <vt:lpstr>YouMurderer BB(RUS BY LYAJKA)</vt:lpstr>
      <vt:lpstr>Тема Office</vt:lpstr>
      <vt:lpstr>Улыбайся!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Златослава Мозер</dc:creator>
  <cp:lastModifiedBy>Златослава Мозер</cp:lastModifiedBy>
  <cp:revision>22</cp:revision>
  <dcterms:created xsi:type="dcterms:W3CDTF">2023-05-12T06:25:24Z</dcterms:created>
  <dcterms:modified xsi:type="dcterms:W3CDTF">2023-06-10T13:49:56Z</dcterms:modified>
</cp:coreProperties>
</file>